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0" r:id="rId4"/>
    <p:sldId id="270" r:id="rId5"/>
    <p:sldId id="262" r:id="rId6"/>
    <p:sldId id="263" r:id="rId8"/>
    <p:sldId id="264" r:id="rId9"/>
    <p:sldId id="265" r:id="rId10"/>
    <p:sldId id="266" r:id="rId11"/>
    <p:sldId id="287" r:id="rId12"/>
    <p:sldId id="281" r:id="rId13"/>
    <p:sldId id="282" r:id="rId14"/>
    <p:sldId id="283" r:id="rId15"/>
    <p:sldId id="288" r:id="rId16"/>
    <p:sldId id="284" r:id="rId17"/>
    <p:sldId id="285" r:id="rId18"/>
    <p:sldId id="28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EBF6-3D1D-4B2A-96D4-D20C4684BE2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C92-0058-4E37-91D0-AAD47AC764F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>
            <a:fillRect/>
          </a:stretch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971BB-C71B-459A-81B7-ED4F875B14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1A900-37D5-42FF-8B16-83E941ACCF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813432-CCF5-40C9-B4BB-E31C0BAC765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0436C6-9494-4EEE-AB8A-B3A3B22570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>
            <a:fillRect/>
          </a:stretch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680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880" indent="-233680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29705" y="445770"/>
            <a:ext cx="5418455" cy="6253480"/>
          </a:xfrm>
        </p:spPr>
        <p:txBody>
          <a:bodyPr/>
          <a:lstStyle/>
          <a:p>
            <a:r>
              <a:rPr lang="en-US" sz="4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ndara" panose="020E0502030303020204" pitchFamily="34" charset="0"/>
              </a:rPr>
              <a:t>Hospital Management</a:t>
            </a:r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r>
              <a:rPr lang="en-US" sz="4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ndara" panose="020E0502030303020204" pitchFamily="34" charset="0"/>
              </a:rPr>
              <a:t> System</a:t>
            </a:r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r>
              <a:rPr lang="en-US" sz="240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ndara" panose="020E0502030303020204" pitchFamily="34" charset="0"/>
              </a:rPr>
              <a:t>Arava Deepthi</a:t>
            </a:r>
            <a:endParaRPr lang="en-US" sz="240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 panose="020E0502030303020204" pitchFamily="34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46008916</a:t>
            </a:r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  <a:p>
            <a:endParaRPr lang="en-US" sz="4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Screen shots-Phase2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1891" t="19957" r="-249" b="38000"/>
          <a:stretch>
            <a:fillRect/>
          </a:stretch>
        </p:blipFill>
        <p:spPr>
          <a:xfrm>
            <a:off x="144145" y="886460"/>
            <a:ext cx="5507355" cy="576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65" y="886460"/>
            <a:ext cx="6557645" cy="5910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400"/>
              <a:t> </a:t>
            </a:r>
            <a:endParaRPr 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38694" b="31021"/>
          <a:stretch>
            <a:fillRect/>
          </a:stretch>
        </p:blipFill>
        <p:spPr>
          <a:xfrm>
            <a:off x="5715" y="1124585"/>
            <a:ext cx="5250180" cy="558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125220"/>
            <a:ext cx="6467475" cy="5716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400"/>
              <a:t>Serach patient by Patient ID</a:t>
            </a:r>
            <a:endParaRPr 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32275" b="34720"/>
          <a:stretch>
            <a:fillRect/>
          </a:stretch>
        </p:blipFill>
        <p:spPr>
          <a:xfrm>
            <a:off x="414020" y="1165225"/>
            <a:ext cx="5758815" cy="5491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6286" t="9500" r="37552" b="22974"/>
          <a:stretch>
            <a:fillRect/>
          </a:stretch>
        </p:blipFill>
        <p:spPr>
          <a:xfrm>
            <a:off x="6172835" y="1165225"/>
            <a:ext cx="5708650" cy="5491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 Shots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3180" y="1278255"/>
            <a:ext cx="5781040" cy="560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5" y="1278255"/>
            <a:ext cx="5626735" cy="5393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Screenshots-Phase3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949960"/>
            <a:ext cx="5975985" cy="567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90" y="918210"/>
            <a:ext cx="5824220" cy="5708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 shots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1430020"/>
            <a:ext cx="11569700" cy="5351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Search Bill by BillID</a:t>
            </a:r>
            <a:endParaRPr lang="en-US"/>
          </a:p>
        </p:txBody>
      </p:sp>
      <p:pic>
        <p:nvPicPr>
          <p:cNvPr id="4" name="Content Placeholder 3" descr="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1277620"/>
            <a:ext cx="11249025" cy="54146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Can implement for the patient will be able to learn about the doctors,       </a:t>
            </a:r>
            <a:endParaRPr lang="en-US" sz="20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</a:pPr>
            <a:r>
              <a:rPr lang="en-US" sz="2000">
                <a:solidFill>
                  <a:schemeClr val="tx1"/>
                </a:solidFill>
              </a:rPr>
              <a:t>      </a:t>
            </a:r>
            <a:r>
              <a:rPr lang="en-US" sz="2000">
                <a:sym typeface="+mn-ea"/>
              </a:rPr>
              <a:t>appointments...</a:t>
            </a:r>
            <a:endParaRPr lang="en-US" sz="20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>
                <a:sym typeface="+mn-ea"/>
              </a:rPr>
              <a:t>Can implement more interactive webpages.</a:t>
            </a:r>
            <a:endParaRPr lang="en-US" sz="20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</a:pPr>
            <a:endParaRPr 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thank-y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73660"/>
            <a:ext cx="11687810" cy="6617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8840" y="1769745"/>
            <a:ext cx="4739640" cy="4351020"/>
          </a:xfrm>
        </p:spPr>
        <p:txBody>
          <a:bodyPr/>
          <a:lstStyle/>
          <a:p>
            <a:pPr algn="just"/>
            <a:r>
              <a:rPr lang="en-US" sz="2000" dirty="0">
                <a:sym typeface="+mn-ea"/>
              </a:rPr>
              <a:t>Hospital Management System (HMS) is an application, which helps to manage </a:t>
            </a:r>
            <a:r>
              <a:rPr lang="en-US" sz="2000" dirty="0" smtClean="0">
                <a:sym typeface="+mn-ea"/>
              </a:rPr>
              <a:t>Patient</a:t>
            </a:r>
            <a:r>
              <a:rPr lang="en-US" sz="2000" dirty="0">
                <a:sym typeface="+mn-ea"/>
              </a:rPr>
              <a:t> and their treatment </a:t>
            </a:r>
            <a:r>
              <a:rPr lang="en-US" sz="2000" dirty="0" err="1">
                <a:sym typeface="+mn-ea"/>
              </a:rPr>
              <a:t>details. HMS</a:t>
            </a:r>
            <a:r>
              <a:rPr lang="en-US" sz="2000" dirty="0">
                <a:sym typeface="+mn-ea"/>
              </a:rPr>
              <a:t> is also used to generate patient </a:t>
            </a:r>
            <a:r>
              <a:rPr lang="en-US" sz="2000" dirty="0" err="1" smtClean="0">
                <a:sym typeface="+mn-ea"/>
              </a:rPr>
              <a:t>bills and</a:t>
            </a:r>
            <a:r>
              <a:rPr lang="en-US" sz="2000" dirty="0" smtClean="0">
                <a:sym typeface="+mn-ea"/>
              </a:rPr>
              <a:t> </a:t>
            </a:r>
            <a:r>
              <a:rPr lang="en-US" sz="2000" dirty="0">
                <a:sym typeface="+mn-ea"/>
              </a:rPr>
              <a:t>save Patients records in every aspect.</a:t>
            </a:r>
            <a:endParaRPr lang="en-US" sz="200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1150620"/>
            <a:ext cx="5300980" cy="5013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Approach Used 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10" y="1412875"/>
            <a:ext cx="11370945" cy="4994275"/>
          </a:xfrm>
        </p:spPr>
        <p:txBody>
          <a:bodyPr/>
          <a:p>
            <a:pPr>
              <a:buFont typeface="Wingdings" panose="05000000000000000000" charset="0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>
                <a:solidFill>
                  <a:schemeClr val="tx1"/>
                </a:solidFill>
              </a:rPr>
              <a:t>Three approaches been used while creating this project: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en-US">
                <a:sym typeface="+mn-ea"/>
              </a:rPr>
              <a:t>Phase-1: Console Application</a:t>
            </a:r>
            <a:endParaRPr lang="en-US"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baseline="30000">
                <a:solidFill>
                  <a:schemeClr val="tx1"/>
                </a:solidFill>
              </a:rPr>
              <a:t>        </a:t>
            </a:r>
            <a:r>
              <a:rPr lang="en-US">
                <a:sym typeface="+mn-ea"/>
              </a:rPr>
              <a:t>Console Application uses </a:t>
            </a:r>
            <a:r>
              <a:rPr lang="en-US" b="1">
                <a:sym typeface="+mn-ea"/>
              </a:rPr>
              <a:t>collection of classes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aseline="30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  </a:t>
            </a:r>
            <a:r>
              <a:rPr lang="en-US">
                <a:sym typeface="+mn-ea"/>
              </a:rPr>
              <a:t>Phase-2: WPF Application</a:t>
            </a:r>
            <a:endParaRPr lang="en-US"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>
                <a:sym typeface="+mn-ea"/>
              </a:rPr>
              <a:t>      WPF application uses </a:t>
            </a:r>
            <a:r>
              <a:rPr lang="en-US" b="1">
                <a:sym typeface="+mn-ea"/>
              </a:rPr>
              <a:t>Data Base First </a:t>
            </a:r>
            <a:r>
              <a:rPr lang="en-US">
                <a:sym typeface="+mn-ea"/>
              </a:rPr>
              <a:t>approach of </a:t>
            </a:r>
            <a:r>
              <a:rPr lang="en-US" b="1">
                <a:sym typeface="+mn-ea"/>
              </a:rPr>
              <a:t>Entity Framework.</a:t>
            </a:r>
            <a:endParaRPr 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aseline="30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  </a:t>
            </a:r>
            <a:r>
              <a:rPr lang="en-US">
                <a:sym typeface="+mn-ea"/>
              </a:rPr>
              <a:t>Phase-3:ASP.NET MVC Application</a:t>
            </a:r>
            <a:endParaRPr lang="en-US"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baseline="30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        </a:t>
            </a:r>
            <a:r>
              <a:rPr lang="en-US">
                <a:sym typeface="+mn-ea"/>
              </a:rPr>
              <a:t> Application is developed by MVC design pattern </a:t>
            </a:r>
            <a:r>
              <a:rPr lang="en-US" b="1">
                <a:sym typeface="+mn-ea"/>
              </a:rPr>
              <a:t>Data Base First </a:t>
            </a:r>
            <a:r>
              <a:rPr lang="en-US">
                <a:sym typeface="+mn-ea"/>
              </a:rPr>
              <a:t>approach of </a:t>
            </a:r>
            <a:r>
              <a:rPr lang="en-US" b="1">
                <a:sym typeface="+mn-ea"/>
              </a:rPr>
              <a:t>Entity</a:t>
            </a:r>
            <a:endParaRPr lang="en-US" b="1"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b="1">
                <a:sym typeface="+mn-ea"/>
              </a:rPr>
              <a:t>      Framework.</a:t>
            </a:r>
            <a:endParaRPr lang="en-US" baseline="3000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b="1">
                <a:sym typeface="+mn-ea"/>
              </a:rPr>
              <a:t>         </a:t>
            </a:r>
            <a:endParaRPr lang="en-US" baseline="3000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4" name="Picture 3" descr="r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065" y="4182745"/>
            <a:ext cx="3686810" cy="2561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Content Placeholder 2" descr="y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1043305"/>
            <a:ext cx="10955020" cy="574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687705" y="14427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0" y="793750"/>
            <a:ext cx="9301480" cy="5951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4" name="Content Placeholder 3" descr="gg"/>
          <p:cNvPicPr>
            <a:picLocks noChangeAspect="1"/>
          </p:cNvPicPr>
          <p:nvPr>
            <p:ph idx="1"/>
          </p:nvPr>
        </p:nvPicPr>
        <p:blipFill>
          <a:blip r:embed="rId1"/>
          <a:srcRect r="3054" b="-2124"/>
          <a:stretch>
            <a:fillRect/>
          </a:stretch>
        </p:blipFill>
        <p:spPr>
          <a:xfrm>
            <a:off x="949325" y="990600"/>
            <a:ext cx="9131935" cy="5831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shots-Phase1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1026160"/>
            <a:ext cx="5877560" cy="549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1101725"/>
            <a:ext cx="6248400" cy="534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25" y="1278255"/>
            <a:ext cx="5412740" cy="565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1278255"/>
            <a:ext cx="6743700" cy="549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 shots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35" y="1278255"/>
            <a:ext cx="5748020" cy="5521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555" y="1277620"/>
            <a:ext cx="6334125" cy="5521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WPS Presentation</Application>
  <PresentationFormat>Widescreen</PresentationFormat>
  <Paragraphs>60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Verdana</vt:lpstr>
      <vt:lpstr>Candara</vt:lpstr>
      <vt:lpstr>Times New Roman</vt:lpstr>
      <vt:lpstr>Wingdings</vt:lpstr>
      <vt:lpstr>Microsoft YaHei</vt:lpstr>
      <vt:lpstr>Arial Unicode MS</vt:lpstr>
      <vt:lpstr>Calibri</vt:lpstr>
      <vt:lpstr>Section slides</vt:lpstr>
      <vt:lpstr>PowerPoint 演示文稿</vt:lpstr>
      <vt:lpstr>                                        Project Details</vt:lpstr>
      <vt:lpstr>Approach Used :</vt:lpstr>
      <vt:lpstr>Use Case Diagram</vt:lpstr>
      <vt:lpstr>Class Diagram</vt:lpstr>
      <vt:lpstr>Sequence Diagram</vt:lpstr>
      <vt:lpstr>Screen shots-Phase1</vt:lpstr>
      <vt:lpstr>Screen shots  </vt:lpstr>
      <vt:lpstr>Screen shots</vt:lpstr>
      <vt:lpstr>Screen shots-Phase2</vt:lpstr>
      <vt:lpstr> </vt:lpstr>
      <vt:lpstr>Serach patient by Patient ID</vt:lpstr>
      <vt:lpstr>Screen Shots</vt:lpstr>
      <vt:lpstr>Screenshots-Phase3</vt:lpstr>
      <vt:lpstr>Screen shots </vt:lpstr>
      <vt:lpstr>Search Bill by BillID</vt:lpstr>
      <vt:lpstr>Future Enhancements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Chandrasekaran, Sangeetha</dc:creator>
  <cp:lastModifiedBy>NEW</cp:lastModifiedBy>
  <cp:revision>23</cp:revision>
  <dcterms:created xsi:type="dcterms:W3CDTF">2017-11-23T10:53:00Z</dcterms:created>
  <dcterms:modified xsi:type="dcterms:W3CDTF">2019-11-25T14:44:06Z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0x01010079AE12BA53767D44BC77A4C9A1ECA869</vt:lpwstr>
  </property>
  <property fmtid="{D5CDD505-2E9C-101B-9397-08002B2CF9AE}" pid="3" name="KSOProductBuildVer">
    <vt:lpwstr>1033-11.2.0.9052</vt:lpwstr>
  </property>
</Properties>
</file>